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c9896e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c9896e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d51c9896e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d51c9896e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d51c989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d51c989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d51c9896e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d51c9896e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d51c9896e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d51c9896e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51c9896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51c9896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d51c9896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d51c9896e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d51c9896e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d51c9896e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d51c9896e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d51c9896e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d51c9896e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d51c9896e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d51c9896e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d51c9896e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c9896e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c9896e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d51c9896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d51c9896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51c9896e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51c9896e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d51c9896e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d51c9896e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d51c9896e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d51c9896e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d51c9896e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d51c9896e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d51c9896e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d51c9896e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51c9896e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d51c9896e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d51c9896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d51c9896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51c9896e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51c9896e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51c9896e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d51c9896e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c9896e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c9896e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51c9896e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d51c9896e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51c9896e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51c9896e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d51c9896e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d51c9896e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d51c9896e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d51c9896e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d51c9896e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d51c9896e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d51c9896e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d51c9896e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d51c9896e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d51c9896e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d51c9896e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d51c9896e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51c9896e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51c9896e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51c9896e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51c9896e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c9896e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c9896e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51c9896e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51c9896e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51c9896e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d51c9896e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51c9896e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51c9896e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d51c9896e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d51c9896e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51c9896e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51c9896e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d51c9896e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d51c9896e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d51c9896e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d51c9896e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51c9896e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51c9896e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51c9896e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51c9896e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51c9896e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51c9896e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c9896e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c9896e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51c9896e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51c9896e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51c9896e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51c9896e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51c9896e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51c9896e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51c9896e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51c9896e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51c9896e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51c9896e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51c9896e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51c9896e_0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51c9896e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51c9896e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51c9896e_0_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51c9896e_0_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1d51c9896e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1d51c9896e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d51c9896e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1d51c9896e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51c9896e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51c9896e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1d51c9896e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1d51c9896e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1d51c9896e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1d51c9896e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1d51c9896e_0_1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1d51c9896e_0_1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1d51c9896e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1d51c9896e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1d51c9896e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1d51c9896e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1d51c9896e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1d51c9896e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1d51c9896e_0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1d51c9896e_0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1d51c9896e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1d51c9896e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1d51c9896e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1d51c9896e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1d51c9896e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1d51c9896e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d51c9896e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d51c9896e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1d51c9896e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1d51c9896e_0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1d51c9896e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31d51c9896e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1d51c9896e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1d51c9896e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1d51c9896e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1d51c9896e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31d51c9896e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31d51c9896e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1d51c9896e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1d51c9896e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1d51c9896e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1d51c9896e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d51c9896e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1d51c9896e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1d51c9896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1d51c9896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51c9896e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1d51c9896e_0_1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d51c9896e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d51c9896e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1d51c9896e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1d51c9896e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1d51c9896e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1d51c9896e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1d51c9896e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31d51c9896e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d51c9896e_0_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1d51c9896e_0_1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1d51c9896e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31d51c9896e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1d51c9896e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1d51c9896e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d51c9896e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d51c9896e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d51c9896e_0_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d51c9896e_0_1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51c9896e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1d51c9896e_0_1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1d51c9896e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1d51c9896e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d51c9896e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d51c9896e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1d51c9896e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1d51c9896e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d51c9896e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d51c9896e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31d51c9896e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31d51c9896e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d51c9896e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1d51c9896e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d51c9896e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31d51c9896e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4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" name="Google Shape;160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" name="Google Shape;161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" name="Google Shape;171;p2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" name="Google Shape;172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2" name="Google Shape;182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" name="Google Shape;183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3" name="Google Shape;193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4" name="Google Shape;194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4" name="Google Shape;204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5" name="Google Shape;205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5" name="Google Shape;215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6" name="Google Shape;216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6" name="Google Shape;226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7" name="Google Shape;227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7" name="Google Shape;237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8" name="Google Shape;238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8" name="Google Shape;248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9" name="Google Shape;249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9" name="Google Shape;259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0" name="Google Shape;260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0" name="Google Shape;270;p33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1" name="Google Shape;271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1" name="Google Shape;281;p3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2" name="Google Shape;282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2" name="Google Shape;292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3" name="Google Shape;293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3" name="Google Shape;303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4" name="Google Shape;304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4" name="Google Shape;314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5" name="Google Shape;315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5" name="Google Shape;325;p38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26" name="Google Shape;326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36" name="Google Shape;336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7" name="Google Shape;337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7" name="Google Shape;347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8" name="Google Shape;348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8" name="Google Shape;358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9" name="Google Shape;359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9" name="Google Shape;369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0" name="Google Shape;370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0" name="Google Shape;380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1" name="Google Shape;381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1" name="Google Shape;391;p4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2" name="Google Shape;392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2" name="Google Shape;402;p45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3" name="Google Shape;403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3" name="Google Shape;413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4" name="Google Shape;414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4" name="Google Shape;424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5" name="Google Shape;425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5" name="Google Shape;435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36" name="Google Shape;436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46" name="Google Shape;446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7" name="Google Shape;447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7" name="Google Shape;457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8" name="Google Shape;458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8" name="Google Shape;468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9" name="Google Shape;469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9" name="Google Shape;479;p52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0" name="Google Shape;480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0" name="Google Shape;490;p53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1" name="Google Shape;491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1" name="Google Shape;501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2" name="Google Shape;502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2" name="Google Shape;512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3" name="Google Shape;513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3" name="Google Shape;523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4" name="Google Shape;524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4" name="Google Shape;534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5" name="Google Shape;535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5" name="Google Shape;545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46" name="Google Shape;546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56" name="Google Shape;556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7" name="Google Shape;557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7" name="Google Shape;567;p60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8" name="Google Shape;568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8" name="Google Shape;578;p61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9" name="Google Shape;579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9" name="Google Shape;589;p62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0" name="Google Shape;590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0" name="Google Shape;600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1" name="Google Shape;601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1" name="Google Shape;611;p6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2" name="Google Shape;612;p6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3" name="Google Shape;623;p6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4" name="Google Shape;634;p6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19091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0" y="33026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5" name="Google Shape;645;p67"/>
          <p:cNvSpPr/>
          <p:nvPr/>
        </p:nvSpPr>
        <p:spPr>
          <a:xfrm>
            <a:off x="0" y="427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19091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0" y="33026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6" name="Google Shape;656;p68"/>
          <p:cNvSpPr/>
          <p:nvPr/>
        </p:nvSpPr>
        <p:spPr>
          <a:xfrm>
            <a:off x="0" y="427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6" name="Google Shape;666;p6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7" name="Google Shape;667;p6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4</a:t>
            </a:r>
            <a:endParaRPr/>
          </a:p>
        </p:txBody>
      </p:sp>
      <p:sp>
        <p:nvSpPr>
          <p:cNvPr id="1291" name="Google Shape;1291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8" name="Google Shape;12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1" name="Google Shape;1301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2" name="Google Shape;1302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2" name="Google Shape;1312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3" name="Google Shape;1313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" name="Google Shape;116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" name="Google Shape;117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0" name="Google Shape;132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3" name="Google Shape;1323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4" name="Google Shape;1324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4" name="Google Shape;1334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5" name="Google Shape;1335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5" name="Google Shape;1345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6" name="Google Shape;1346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3" name="Google Shape;135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6" name="Google Shape;1356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7" name="Google Shape;1357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4" name="Google Shape;136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7" name="Google Shape;1367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8" name="Google Shape;1368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5" name="Google Shape;137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8" name="Google Shape;1378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9" name="Google Shape;1379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6" name="Google Shape;138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9" name="Google Shape;1389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0" name="Google Shape;1390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7" name="Google Shape;139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0" name="Google Shape;1400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1" name="Google Shape;1401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8" name="Google Shape;140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1" name="Google Shape;1411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2" name="Google Shape;1412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9" name="Google Shape;141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2" name="Google Shape;1422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3" name="Google Shape;1423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" name="Google Shape;127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" name="Google Shape;128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0" name="Google Shape;143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3" name="Google Shape;1433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4" name="Google Shape;1434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1" name="Google Shape;144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4" name="Google Shape;1444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5" name="Google Shape;1445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2" name="Google Shape;145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55" name="Google Shape;1455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6" name="Google Shape;1456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3" name="Google Shape;146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6" name="Google Shape;1466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7" name="Google Shape;1467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4" name="Google Shape;147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4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7" name="Google Shape;1477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8" name="Google Shape;1478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5" name="Google Shape;148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4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8" name="Google Shape;1488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9" name="Google Shape;1489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6" name="Google Shape;149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9" name="Google Shape;1499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0" name="Google Shape;1500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7" name="Google Shape;150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0" name="Google Shape;1510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1" name="Google Shape;1511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8" name="Google Shape;15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1" name="Google Shape;1521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2" name="Google Shape;1522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9" name="Google Shape;15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2" name="Google Shape;1532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3" name="Google Shape;1533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" name="Google Shape;138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" name="Google Shape;139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0" name="Google Shape;154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3" name="Google Shape;1543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4" name="Google Shape;1544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1" name="Google Shape;15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5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4" name="Google Shape;1554;p15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5" name="Google Shape;1555;p15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2" name="Google Shape;15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5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5" name="Google Shape;1565;p15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6" name="Google Shape;1566;p15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3" name="Google Shape;15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5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6" name="Google Shape;1576;p15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7" name="Google Shape;1577;p15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4" name="Google Shape;158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5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7" name="Google Shape;1587;p15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8" name="Google Shape;1588;p15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5" name="Google Shape;15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5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8" name="Google Shape;1598;p15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9" name="Google Shape;1599;p15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6" name="Google Shape;160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5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9" name="Google Shape;1609;p15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0" name="Google Shape;1610;p15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7" name="Google Shape;161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5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0" name="Google Shape;1620;p15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1" name="Google Shape;1621;p15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8" name="Google Shape;1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5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1" name="Google Shape;1631;p15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2" name="Google Shape;1632;p15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9" name="Google Shape;163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5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2" name="Google Shape;1642;p15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3" name="Google Shape;1643;p15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" name="Google Shape;149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" name="Google Shape;150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0" name="Google Shape;165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6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3" name="Google Shape;1653;p16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4" name="Google Shape;1654;p16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1" name="Google Shape;166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6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4" name="Google Shape;1664;p16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5" name="Google Shape;1665;p16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2" name="Google Shape;167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16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5" name="Google Shape;1675;p16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6" name="Google Shape;1676;p16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3" name="Google Shape;16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16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6" name="Google Shape;1686;p16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7" name="Google Shape;1687;p16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4" name="Google Shape;169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16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7" name="Google Shape;1697;p16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8" name="Google Shape;1698;p16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On-screen Show (16:9)</PresentationFormat>
  <Paragraphs>278</Paragraphs>
  <Slides>94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Arial</vt:lpstr>
      <vt:lpstr>Simple Light</vt:lpstr>
      <vt:lpstr>30X DNMs - Run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2024-12-30T20:43:20Z</dcterms:modified>
</cp:coreProperties>
</file>